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9832C-FF70-4FDE-8130-44C87CFCC6FB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79FB-410A-4A45-9D33-EAF150141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9832C-FF70-4FDE-8130-44C87CFCC6FB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79FB-410A-4A45-9D33-EAF150141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9832C-FF70-4FDE-8130-44C87CFCC6FB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79FB-410A-4A45-9D33-EAF150141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9832C-FF70-4FDE-8130-44C87CFCC6FB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79FB-410A-4A45-9D33-EAF150141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9832C-FF70-4FDE-8130-44C87CFCC6FB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79FB-410A-4A45-9D33-EAF150141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9832C-FF70-4FDE-8130-44C87CFCC6FB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79FB-410A-4A45-9D33-EAF1501413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9832C-FF70-4FDE-8130-44C87CFCC6FB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79FB-410A-4A45-9D33-EAF150141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9832C-FF70-4FDE-8130-44C87CFCC6FB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79FB-410A-4A45-9D33-EAF150141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9832C-FF70-4FDE-8130-44C87CFCC6FB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79FB-410A-4A45-9D33-EAF150141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9832C-FF70-4FDE-8130-44C87CFCC6FB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3A79FB-410A-4A45-9D33-EAF150141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9832C-FF70-4FDE-8130-44C87CFCC6FB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79FB-410A-4A45-9D33-EAF150141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6E9832C-FF70-4FDE-8130-44C87CFCC6FB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63A79FB-410A-4A45-9D33-EAF15014132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OODHYmpJ6k" TargetMode="External"/><Relationship Id="rId2" Type="http://schemas.openxmlformats.org/officeDocument/2006/relationships/hyperlink" Target="https://www.youtube.com/watch?v=WP1IeoO2Gf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Static Vs Dynamic Characters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7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Static Vs Dynamic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3"/>
              </a:rPr>
              <a:t>Characters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39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</TotalTime>
  <Words>9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Static Vs Dynamic Characters</vt:lpstr>
      <vt:lpstr>Static Vs Dynamic Characters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 Vs Dynamic Characters</dc:title>
  <dc:creator>Brigitta Post</dc:creator>
  <cp:lastModifiedBy>Brigitta Post</cp:lastModifiedBy>
  <cp:revision>3</cp:revision>
  <dcterms:created xsi:type="dcterms:W3CDTF">2018-10-21T02:16:08Z</dcterms:created>
  <dcterms:modified xsi:type="dcterms:W3CDTF">2019-01-01T23:37:18Z</dcterms:modified>
</cp:coreProperties>
</file>